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80" r:id="rId3"/>
    <p:sldId id="257" r:id="rId4"/>
    <p:sldId id="258" r:id="rId5"/>
    <p:sldId id="259" r:id="rId6"/>
    <p:sldId id="260" r:id="rId7"/>
    <p:sldId id="261" r:id="rId8"/>
    <p:sldId id="262" r:id="rId9"/>
    <p:sldId id="263" r:id="rId10"/>
    <p:sldId id="264" r:id="rId11"/>
    <p:sldId id="277" r:id="rId12"/>
    <p:sldId id="265" r:id="rId13"/>
    <p:sldId id="266" r:id="rId14"/>
    <p:sldId id="267" r:id="rId15"/>
    <p:sldId id="268" r:id="rId16"/>
    <p:sldId id="278" r:id="rId17"/>
    <p:sldId id="269" r:id="rId18"/>
    <p:sldId id="270" r:id="rId19"/>
    <p:sldId id="271" r:id="rId20"/>
    <p:sldId id="272" r:id="rId21"/>
    <p:sldId id="273" r:id="rId22"/>
    <p:sldId id="274" r:id="rId23"/>
    <p:sldId id="275" r:id="rId24"/>
    <p:sldId id="276" r:id="rId25"/>
    <p:sldId id="2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68" autoAdjust="0"/>
    <p:restoredTop sz="94660"/>
  </p:normalViewPr>
  <p:slideViewPr>
    <p:cSldViewPr snapToGrid="0">
      <p:cViewPr varScale="1">
        <p:scale>
          <a:sx n="69" d="100"/>
          <a:sy n="69" d="100"/>
        </p:scale>
        <p:origin x="5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1DCAEE3-6D33-4E19-928F-D1B3456A3F10}" type="datetimeFigureOut">
              <a:rPr lang="en-US" smtClean="0"/>
              <a:t>4/6/2025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DCAEE3-6D33-4E19-928F-D1B3456A3F10}" type="datetimeFigureOut">
              <a:rPr lang="en-US" smtClean="0"/>
              <a:t>4/6/2025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DCAEE3-6D33-4E19-928F-D1B3456A3F10}" type="datetimeFigureOut">
              <a:rPr lang="en-US" smtClean="0"/>
              <a:t>4/6/2025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DCAEE3-6D33-4E19-928F-D1B3456A3F10}" type="datetimeFigureOut">
              <a:rPr lang="en-US" smtClean="0"/>
              <a:t>4/6/2025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DCAEE3-6D33-4E19-928F-D1B3456A3F10}" type="datetimeFigureOut">
              <a:rPr lang="en-US" smtClean="0"/>
              <a:t>4/6/2025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DCAEE3-6D33-4E19-928F-D1B3456A3F10}" type="datetimeFigureOut">
              <a:rPr lang="en-US" smtClean="0"/>
              <a:t>4/6/2025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CAEE3-6D33-4E19-928F-D1B3456A3F10}" type="datetimeFigureOut">
              <a:rPr lang="en-US" smtClean="0"/>
              <a:t>4/6/2025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DCAEE3-6D33-4E19-928F-D1B3456A3F10}" type="datetimeFigureOut">
              <a:rPr lang="en-US" smtClean="0"/>
              <a:t>4/6/2025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DCAEE3-6D33-4E19-928F-D1B3456A3F10}" type="datetimeFigureOut">
              <a:rPr lang="en-US" smtClean="0"/>
              <a:t>4/6/2025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DCAEE3-6D33-4E19-928F-D1B3456A3F10}" type="datetimeFigureOut">
              <a:rPr lang="en-US" smtClean="0"/>
              <a:t>4/6/2025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DCAEE3-6D33-4E19-928F-D1B3456A3F10}" type="datetimeFigureOut">
              <a:rPr lang="en-US" smtClean="0"/>
              <a:t>4/6/2025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E906-1643-41FD-B496-B914DA94E4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CAEE3-6D33-4E19-928F-D1B3456A3F10}" type="datetimeFigureOut">
              <a:rPr lang="en-US" smtClean="0"/>
              <a:t>4/6/2025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B6E906-1643-41FD-B496-B914DA94E49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9E9110-8A7A-C8DF-4E10-0B4557588D5F}"/>
              </a:ext>
            </a:extLst>
          </p:cNvPr>
          <p:cNvPicPr>
            <a:picLocks noChangeAspect="1"/>
          </p:cNvPicPr>
          <p:nvPr/>
        </p:nvPicPr>
        <p:blipFill>
          <a:blip r:embed="rId2"/>
          <a:stretch>
            <a:fillRect/>
          </a:stretch>
        </p:blipFill>
        <p:spPr>
          <a:xfrm>
            <a:off x="0" y="-1"/>
            <a:ext cx="12192000" cy="6858001"/>
          </a:xfrm>
          <a:prstGeom prst="rect">
            <a:avLst/>
          </a:prstGeom>
        </p:spPr>
      </p:pic>
      <p:sp>
        <p:nvSpPr>
          <p:cNvPr id="2" name="Title 1"/>
          <p:cNvSpPr>
            <a:spLocks noGrp="1"/>
          </p:cNvSpPr>
          <p:nvPr>
            <p:ph type="ctrTitle"/>
          </p:nvPr>
        </p:nvSpPr>
        <p:spPr>
          <a:xfrm>
            <a:off x="0" y="4047546"/>
            <a:ext cx="7680551" cy="944697"/>
          </a:xfrm>
        </p:spPr>
        <p:txBody>
          <a:bodyPr>
            <a:normAutofit/>
          </a:bodyPr>
          <a:lstStyle/>
          <a:p>
            <a:r>
              <a:rPr lang="en-PH" altLang="en-US" sz="4000" b="1" dirty="0">
                <a:solidFill>
                  <a:srgbClr val="FF0000"/>
                </a:solidFill>
                <a:effectLst>
                  <a:outerShdw blurRad="38100" dist="38100" dir="2700000" algn="tl">
                    <a:srgbClr val="000000">
                      <a:alpha val="43137"/>
                    </a:srgbClr>
                  </a:outerShdw>
                </a:effectLst>
              </a:rPr>
              <a:t>Matthew 5:14-16</a:t>
            </a:r>
          </a:p>
        </p:txBody>
      </p:sp>
      <p:sp>
        <p:nvSpPr>
          <p:cNvPr id="3" name="Subtitle 2"/>
          <p:cNvSpPr>
            <a:spLocks noGrp="1"/>
          </p:cNvSpPr>
          <p:nvPr>
            <p:ph type="subTitle" idx="1"/>
          </p:nvPr>
        </p:nvSpPr>
        <p:spPr>
          <a:xfrm>
            <a:off x="7993380" y="116173"/>
            <a:ext cx="4198620" cy="681990"/>
          </a:xfrm>
        </p:spPr>
        <p:txBody>
          <a:bodyPr>
            <a:normAutofit/>
          </a:bodyPr>
          <a:lstStyle/>
          <a:p>
            <a:r>
              <a:rPr lang="en-US" sz="4000" b="1" i="1" dirty="0">
                <a:solidFill>
                  <a:schemeClr val="bg1"/>
                </a:solidFill>
              </a:rPr>
              <a:t>Pastor Rod Lago</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14764-E0B5-ACCC-FD47-7B906100A4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290FD9-974F-8B54-5868-8967021633CC}"/>
              </a:ext>
            </a:extLst>
          </p:cNvPr>
          <p:cNvSpPr>
            <a:spLocks noGrp="1"/>
          </p:cNvSpPr>
          <p:nvPr>
            <p:ph idx="1"/>
          </p:nvPr>
        </p:nvSpPr>
        <p:spPr/>
        <p:txBody>
          <a:bodyPr/>
          <a:lstStyle/>
          <a:p>
            <a:endParaRPr lang="en-US"/>
          </a:p>
        </p:txBody>
      </p:sp>
      <p:pic>
        <p:nvPicPr>
          <p:cNvPr id="1026" name="Picture 2" descr="Who Is Your Favourite Star Wars Character? | MarkMeets Media">
            <a:extLst>
              <a:ext uri="{FF2B5EF4-FFF2-40B4-BE49-F238E27FC236}">
                <a16:creationId xmlns:a16="http://schemas.microsoft.com/office/drawing/2014/main" id="{0E6E8F8D-A759-3B82-DF9E-F04B59B62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181" y="340518"/>
            <a:ext cx="10967619" cy="617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278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0" y="0"/>
            <a:ext cx="12192000" cy="6858000"/>
          </a:xfrm>
          <a:prstGeom prst="rect">
            <a:avLst/>
          </a:prstGeom>
        </p:spPr>
      </p:pic>
      <p:pic>
        <p:nvPicPr>
          <p:cNvPr id="7" name="Picture 6"/>
          <p:cNvPicPr>
            <a:picLocks noChangeAspect="1"/>
          </p:cNvPicPr>
          <p:nvPr/>
        </p:nvPicPr>
        <p:blipFill>
          <a:blip r:embed="rId3"/>
          <a:stretch>
            <a:fillRect/>
          </a:stretch>
        </p:blipFill>
        <p:spPr>
          <a:xfrm>
            <a:off x="0" y="0"/>
            <a:ext cx="6558071" cy="394845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E4C392-8A34-E844-82F4-24027D99607F}"/>
              </a:ext>
            </a:extLst>
          </p:cNvPr>
          <p:cNvPicPr>
            <a:picLocks noChangeAspect="1"/>
          </p:cNvPicPr>
          <p:nvPr/>
        </p:nvPicPr>
        <p:blipFill>
          <a:blip r:embed="rId2"/>
          <a:srcRect t="8793" b="3239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1"/>
          </p:nvPr>
        </p:nvSpPr>
        <p:spPr>
          <a:xfrm>
            <a:off x="458279" y="3923331"/>
            <a:ext cx="11275442" cy="2452687"/>
          </a:xfrm>
        </p:spPr>
        <p:txBody>
          <a:bodyPr anchor="ctr">
            <a:normAutofit/>
          </a:bodyPr>
          <a:lstStyle/>
          <a:p>
            <a:pPr marL="0" indent="0" algn="ctr">
              <a:buNone/>
            </a:pPr>
            <a:r>
              <a:rPr lang="en-US" altLang="en-US" sz="5400" b="1" dirty="0">
                <a:effectLst>
                  <a:outerShdw blurRad="38100" dist="38100" dir="2700000" algn="tl">
                    <a:srgbClr val="000000">
                      <a:alpha val="43137"/>
                    </a:srgbClr>
                  </a:outerShdw>
                </a:effectLst>
              </a:rPr>
              <a:t>What did Jesus mean to us when He said, that we are the Light of this darkened and fallen world?</a:t>
            </a:r>
            <a:endParaRPr lang="en-PH" altLang="en-US" sz="5400"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3657ED5-9D00-7239-F1D8-69BA62CEABBB}"/>
              </a:ext>
            </a:extLst>
          </p:cNvPr>
          <p:cNvPicPr>
            <a:picLocks noChangeAspect="1"/>
          </p:cNvPicPr>
          <p:nvPr/>
        </p:nvPicPr>
        <p:blipFill>
          <a:blip r:embed="rId2"/>
          <a:srcRect r="7999" b="-1"/>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26207" y="1143000"/>
            <a:ext cx="5703094" cy="4702629"/>
          </a:xfrm>
        </p:spPr>
        <p:txBody>
          <a:bodyPr>
            <a:normAutofit/>
          </a:bodyPr>
          <a:lstStyle/>
          <a:p>
            <a:pPr marL="0" indent="0">
              <a:buNone/>
            </a:pPr>
            <a:r>
              <a:rPr 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I. </a:t>
            </a:r>
            <a:r>
              <a:rPr lang="en-US" sz="8800" b="1" dirty="0">
                <a:solidFill>
                  <a:srgbClr val="FFFF00"/>
                </a:solidFill>
                <a:effectLst>
                  <a:outerShdw blurRad="38100" dist="38100" dir="2700000" algn="tl">
                    <a:srgbClr val="000000">
                      <a:alpha val="43137"/>
                    </a:srgbClr>
                  </a:outerShdw>
                </a:effectLst>
                <a:latin typeface="Lucida Calligraphy" panose="03010101010101010101" pitchFamily="66" charset="0"/>
              </a:rPr>
              <a:t>God</a:t>
            </a:r>
            <a:r>
              <a:rPr 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 is</a:t>
            </a:r>
            <a:r>
              <a:rPr lang="en-PH" alt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 </a:t>
            </a:r>
            <a:r>
              <a:rPr 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the</a:t>
            </a:r>
            <a:r>
              <a:rPr lang="en-PH" alt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 </a:t>
            </a:r>
            <a:r>
              <a:rPr lang="en-PH" altLang="en-US" sz="5400" b="1" dirty="0">
                <a:solidFill>
                  <a:schemeClr val="bg1"/>
                </a:solidFill>
                <a:effectLst>
                  <a:outerShdw blurRad="38100" dist="38100" dir="2700000" algn="tl">
                    <a:srgbClr val="000000">
                      <a:alpha val="43137"/>
                    </a:srgbClr>
                  </a:outerShdw>
                </a:effectLst>
                <a:latin typeface="Lucida Calligraphy" panose="03010101010101010101" pitchFamily="66" charset="0"/>
              </a:rPr>
              <a:t>Creator </a:t>
            </a:r>
            <a:r>
              <a:rPr lang="en-PH" alt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and </a:t>
            </a:r>
            <a:r>
              <a:rPr lang="en-US" sz="7200" b="1" dirty="0">
                <a:solidFill>
                  <a:srgbClr val="FF0000"/>
                </a:solidFill>
                <a:effectLst>
                  <a:outerShdw blurRad="38100" dist="38100" dir="2700000" algn="tl">
                    <a:srgbClr val="000000">
                      <a:alpha val="43137"/>
                    </a:srgbClr>
                  </a:outerShdw>
                </a:effectLst>
                <a:latin typeface="Lucida Calligraphy" panose="03010101010101010101" pitchFamily="66" charset="0"/>
              </a:rPr>
              <a:t>Ultimate Source </a:t>
            </a:r>
            <a:r>
              <a:rPr 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of All Creation</a:t>
            </a:r>
            <a:r>
              <a:rPr lang="en-PH" altLang="en-US" sz="4000" b="1" dirty="0">
                <a:solidFill>
                  <a:schemeClr val="bg1"/>
                </a:solidFill>
                <a:effectLst>
                  <a:outerShdw blurRad="38100" dist="38100" dir="2700000" algn="tl">
                    <a:srgbClr val="000000">
                      <a:alpha val="43137"/>
                    </a:srgbClr>
                  </a:outerShdw>
                </a:effectLst>
                <a:latin typeface="Lucida Calligraphy" panose="03010101010101010101" pitchFamily="66" charset="0"/>
              </a:rPr>
              <a:t>.</a:t>
            </a:r>
          </a:p>
        </p:txBody>
      </p:sp>
      <p:sp>
        <p:nvSpPr>
          <p:cNvPr id="23" name="Rectangle 2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100330" y="1016635"/>
            <a:ext cx="12192000" cy="4351338"/>
          </a:xfrm>
          <a:solidFill>
            <a:schemeClr val="tx1">
              <a:alpha val="75000"/>
            </a:schemeClr>
          </a:solidFill>
        </p:spPr>
        <p:txBody>
          <a:bodyPr>
            <a:normAutofit/>
          </a:bodyPr>
          <a:lstStyle/>
          <a:p>
            <a:pPr marL="514350" indent="-514350">
              <a:buAutoNum type="alphaUcPeriod"/>
            </a:pPr>
            <a:r>
              <a:rPr lang="en-US" sz="4400" b="1" u="sng" dirty="0">
                <a:solidFill>
                  <a:srgbClr val="FFFF00"/>
                </a:solidFill>
                <a:effectLst>
                  <a:outerShdw blurRad="38100" dist="38100" dir="2700000" algn="tl">
                    <a:srgbClr val="000000">
                      <a:alpha val="43137"/>
                    </a:srgbClr>
                  </a:outerShdw>
                </a:effectLst>
              </a:rPr>
              <a:t>He is the Light and the Source of All Lights.</a:t>
            </a:r>
          </a:p>
          <a:p>
            <a:pPr marL="0" indent="0">
              <a:buNone/>
            </a:pPr>
            <a:endParaRPr lang="en-US" sz="4400" b="1" u="sng" dirty="0">
              <a:solidFill>
                <a:srgbClr val="FFFF00"/>
              </a:solidFill>
              <a:effectLst>
                <a:outerShdw blurRad="38100" dist="38100" dir="2700000" algn="tl">
                  <a:srgbClr val="000000">
                    <a:alpha val="43137"/>
                  </a:srgbClr>
                </a:outerShdw>
              </a:effectLst>
            </a:endParaRPr>
          </a:p>
          <a:p>
            <a:pPr marL="0" indent="0">
              <a:buNone/>
            </a:pPr>
            <a:r>
              <a:rPr lang="en-US" sz="4000" b="1" dirty="0">
                <a:solidFill>
                  <a:schemeClr val="bg1"/>
                </a:solidFill>
                <a:effectLst>
                  <a:outerShdw blurRad="38100" dist="38100" dir="2700000" algn="tl">
                    <a:srgbClr val="000000">
                      <a:alpha val="43137"/>
                    </a:srgbClr>
                  </a:outerShdw>
                </a:effectLst>
              </a:rPr>
              <a:t>Genesis 1:3-4 New King James Version (NKJV)</a:t>
            </a:r>
          </a:p>
          <a:p>
            <a:pPr marL="0" indent="0">
              <a:buNone/>
            </a:pPr>
            <a:r>
              <a:rPr lang="en-US" sz="4000" b="1" dirty="0">
                <a:solidFill>
                  <a:schemeClr val="bg1"/>
                </a:solidFill>
                <a:effectLst>
                  <a:outerShdw blurRad="38100" dist="38100" dir="2700000" algn="tl">
                    <a:srgbClr val="000000">
                      <a:alpha val="43137"/>
                    </a:srgbClr>
                  </a:outerShdw>
                </a:effectLst>
              </a:rPr>
              <a:t>3 Then God said, “Let there be light”; and there was light. 4 And God saw the light, that it was good; and God divided the light from the darkness.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884554"/>
            <a:ext cx="12192000" cy="5088835"/>
          </a:xfrm>
          <a:solidFill>
            <a:schemeClr val="tx1">
              <a:alpha val="74000"/>
            </a:schemeClr>
          </a:solidFill>
        </p:spPr>
        <p:txBody>
          <a:bodyPr>
            <a:noAutofit/>
          </a:bodyPr>
          <a:lstStyle/>
          <a:p>
            <a:pPr marL="0" indent="0">
              <a:buNone/>
            </a:pPr>
            <a:r>
              <a:rPr lang="en-US" sz="4400" b="1" u="sng" dirty="0">
                <a:solidFill>
                  <a:srgbClr val="FFFF00"/>
                </a:solidFill>
                <a:effectLst>
                  <a:outerShdw blurRad="38100" dist="38100" dir="2700000" algn="tl">
                    <a:srgbClr val="000000">
                      <a:alpha val="43137"/>
                    </a:srgbClr>
                  </a:outerShdw>
                </a:effectLst>
              </a:rPr>
              <a:t>B. The Purpose of Light.</a:t>
            </a:r>
          </a:p>
          <a:p>
            <a:pPr marL="0" indent="0">
              <a:buNone/>
            </a:pPr>
            <a:endParaRPr lang="en-US" sz="4000" b="1" dirty="0">
              <a:solidFill>
                <a:schemeClr val="bg1"/>
              </a:solidFill>
              <a:effectLst>
                <a:outerShdw blurRad="38100" dist="38100" dir="2700000" algn="tl">
                  <a:srgbClr val="000000">
                    <a:alpha val="43137"/>
                  </a:srgbClr>
                </a:outerShdw>
              </a:effectLst>
            </a:endParaRPr>
          </a:p>
          <a:p>
            <a:pPr marL="514350" indent="-514350">
              <a:buAutoNum type="arabicPeriod"/>
            </a:pPr>
            <a:r>
              <a:rPr lang="en-US" sz="4000" b="1" dirty="0">
                <a:solidFill>
                  <a:schemeClr val="bg1"/>
                </a:solidFill>
                <a:effectLst>
                  <a:outerShdw blurRad="38100" dist="38100" dir="2700000" algn="tl">
                    <a:srgbClr val="000000">
                      <a:alpha val="43137"/>
                    </a:srgbClr>
                  </a:outerShdw>
                </a:effectLst>
              </a:rPr>
              <a:t>To Give Life to Everyone </a:t>
            </a:r>
          </a:p>
          <a:p>
            <a:pPr marL="0" indent="0">
              <a:buNone/>
            </a:pPr>
            <a:endParaRPr lang="en-US" sz="4000" b="1" dirty="0">
              <a:solidFill>
                <a:schemeClr val="bg1"/>
              </a:solidFill>
              <a:effectLst>
                <a:outerShdw blurRad="38100" dist="38100" dir="2700000" algn="tl">
                  <a:srgbClr val="000000">
                    <a:alpha val="43137"/>
                  </a:srgbClr>
                </a:outerShdw>
              </a:effectLst>
            </a:endParaRPr>
          </a:p>
          <a:p>
            <a:pPr marL="0" indent="0">
              <a:buNone/>
            </a:pPr>
            <a:r>
              <a:rPr lang="en-US" sz="4000" b="1" dirty="0">
                <a:solidFill>
                  <a:schemeClr val="bg1"/>
                </a:solidFill>
                <a:effectLst>
                  <a:outerShdw blurRad="38100" dist="38100" dir="2700000" algn="tl">
                    <a:srgbClr val="000000">
                      <a:alpha val="43137"/>
                    </a:srgbClr>
                  </a:outerShdw>
                </a:effectLst>
              </a:rPr>
              <a:t>John 1:3-4 New King James Version (NKJV)</a:t>
            </a:r>
          </a:p>
          <a:p>
            <a:pPr marL="0" indent="0">
              <a:buNone/>
            </a:pPr>
            <a:r>
              <a:rPr lang="en-US" sz="4000" b="1" dirty="0">
                <a:solidFill>
                  <a:schemeClr val="bg1"/>
                </a:solidFill>
                <a:effectLst>
                  <a:outerShdw blurRad="38100" dist="38100" dir="2700000" algn="tl">
                    <a:srgbClr val="000000">
                      <a:alpha val="43137"/>
                    </a:srgbClr>
                  </a:outerShdw>
                </a:effectLst>
              </a:rPr>
              <a:t>3 All things were made through Him, and without Him nothing was made that was made. 4 In Him was life, and the life was the light of men.</a:t>
            </a:r>
          </a:p>
          <a:p>
            <a:pPr marL="0" indent="0">
              <a:buNone/>
            </a:pPr>
            <a:endParaRPr lang="en-US" sz="4000" b="1" dirty="0">
              <a:solidFill>
                <a:schemeClr val="bg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8256"/>
            <a:ext cx="12192000" cy="6858000"/>
          </a:xfrm>
          <a:prstGeom prst="rect">
            <a:avLst/>
          </a:prstGeom>
        </p:spPr>
      </p:pic>
      <p:sp>
        <p:nvSpPr>
          <p:cNvPr id="3" name="Content Placeholder 2"/>
          <p:cNvSpPr>
            <a:spLocks noGrp="1"/>
          </p:cNvSpPr>
          <p:nvPr>
            <p:ph idx="1"/>
          </p:nvPr>
        </p:nvSpPr>
        <p:spPr>
          <a:xfrm>
            <a:off x="0" y="896703"/>
            <a:ext cx="12192000" cy="2663687"/>
          </a:xfrm>
          <a:solidFill>
            <a:schemeClr val="tx1">
              <a:alpha val="72000"/>
            </a:schemeClr>
          </a:solidFill>
        </p:spPr>
        <p:txBody>
          <a:bodyPr>
            <a:normAutofit/>
          </a:bodyPr>
          <a:lstStyle/>
          <a:p>
            <a:pPr marL="0" indent="0">
              <a:buNone/>
            </a:pPr>
            <a:r>
              <a:rPr lang="en-US" sz="4400" b="1" u="sng" dirty="0">
                <a:solidFill>
                  <a:srgbClr val="FFFF00"/>
                </a:solidFill>
                <a:effectLst>
                  <a:outerShdw blurRad="38100" dist="38100" dir="2700000" algn="tl">
                    <a:srgbClr val="000000">
                      <a:alpha val="43137"/>
                    </a:srgbClr>
                  </a:outerShdw>
                </a:effectLst>
              </a:rPr>
              <a:t>2. To Balance our Eco System</a:t>
            </a:r>
          </a:p>
          <a:p>
            <a:endParaRPr lang="en-US" sz="4400" dirty="0">
              <a:solidFill>
                <a:schemeClr val="bg1"/>
              </a:solidFill>
              <a:effectLst>
                <a:outerShdw blurRad="38100" dist="38100" dir="2700000" algn="tl">
                  <a:srgbClr val="000000">
                    <a:alpha val="43137"/>
                  </a:srgbClr>
                </a:outerShdw>
              </a:effectLst>
            </a:endParaRPr>
          </a:p>
          <a:p>
            <a:r>
              <a:rPr lang="en-US" sz="4400" dirty="0">
                <a:solidFill>
                  <a:schemeClr val="bg1"/>
                </a:solidFill>
                <a:effectLst>
                  <a:outerShdw blurRad="38100" dist="38100" dir="2700000" algn="tl">
                    <a:srgbClr val="000000">
                      <a:alpha val="43137"/>
                    </a:srgbClr>
                  </a:outerShdw>
                </a:effectLst>
              </a:rPr>
              <a:t>When there is no lights all creations will die.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277715"/>
            <a:ext cx="12192000" cy="6274215"/>
          </a:xfrm>
          <a:solidFill>
            <a:schemeClr val="tx1">
              <a:alpha val="78000"/>
            </a:schemeClr>
          </a:solidFill>
        </p:spPr>
        <p:txBody>
          <a:bodyPr>
            <a:noAutofit/>
          </a:bodyPr>
          <a:lstStyle/>
          <a:p>
            <a:pPr marL="0" indent="0">
              <a:buNone/>
            </a:pPr>
            <a:r>
              <a:rPr lang="en-US" sz="4000" b="1" u="sng" dirty="0">
                <a:solidFill>
                  <a:srgbClr val="FFFF00"/>
                </a:solidFill>
                <a:effectLst>
                  <a:outerShdw blurRad="38100" dist="38100" dir="2700000" algn="tl">
                    <a:srgbClr val="000000">
                      <a:alpha val="43137"/>
                    </a:srgbClr>
                  </a:outerShdw>
                </a:effectLst>
              </a:rPr>
              <a:t>3. To Expose and Reveal the True Nature of Darkness.</a:t>
            </a:r>
          </a:p>
          <a:p>
            <a:pPr marL="0" indent="0">
              <a:buNone/>
            </a:pPr>
            <a:endParaRPr lang="en-US" sz="4000" b="1" dirty="0">
              <a:solidFill>
                <a:schemeClr val="bg1"/>
              </a:solidFill>
              <a:effectLst>
                <a:outerShdw blurRad="38100" dist="38100" dir="2700000" algn="tl">
                  <a:srgbClr val="000000">
                    <a:alpha val="43137"/>
                  </a:srgbClr>
                </a:outerShdw>
              </a:effectLst>
            </a:endParaRPr>
          </a:p>
          <a:p>
            <a:pPr marL="0" indent="0">
              <a:buNone/>
            </a:pPr>
            <a:r>
              <a:rPr lang="en-US" sz="4000" b="1" dirty="0">
                <a:solidFill>
                  <a:schemeClr val="bg1"/>
                </a:solidFill>
                <a:effectLst>
                  <a:outerShdw blurRad="38100" dist="38100" dir="2700000" algn="tl">
                    <a:srgbClr val="000000">
                      <a:alpha val="43137"/>
                    </a:srgbClr>
                  </a:outerShdw>
                </a:effectLst>
              </a:rPr>
              <a:t>John 1:5 New King James Version (NKJV)</a:t>
            </a:r>
          </a:p>
          <a:p>
            <a:pPr marL="0" indent="0">
              <a:buNone/>
            </a:pPr>
            <a:r>
              <a:rPr lang="en-US" sz="4000" b="1" dirty="0">
                <a:solidFill>
                  <a:schemeClr val="bg1"/>
                </a:solidFill>
                <a:effectLst>
                  <a:outerShdw blurRad="38100" dist="38100" dir="2700000" algn="tl">
                    <a:srgbClr val="000000">
                      <a:alpha val="43137"/>
                    </a:srgbClr>
                  </a:outerShdw>
                </a:effectLst>
              </a:rPr>
              <a:t>5 And the light shines in the darkness, and the darkness did not [a]comprehend it.</a:t>
            </a:r>
          </a:p>
          <a:p>
            <a:pPr marL="0" indent="0">
              <a:buNone/>
            </a:pPr>
            <a:endParaRPr lang="en-US" sz="4000" b="1" dirty="0">
              <a:solidFill>
                <a:schemeClr val="bg1"/>
              </a:solidFill>
              <a:effectLst>
                <a:outerShdw blurRad="38100" dist="38100" dir="2700000" algn="tl">
                  <a:srgbClr val="000000">
                    <a:alpha val="43137"/>
                  </a:srgbClr>
                </a:outerShdw>
              </a:effectLst>
            </a:endParaRPr>
          </a:p>
          <a:p>
            <a:pPr marL="0" indent="0">
              <a:buNone/>
            </a:pPr>
            <a:r>
              <a:rPr lang="en-US" sz="4000" b="1" dirty="0">
                <a:solidFill>
                  <a:schemeClr val="bg1"/>
                </a:solidFill>
                <a:effectLst>
                  <a:outerShdw blurRad="38100" dist="38100" dir="2700000" algn="tl">
                    <a:srgbClr val="000000">
                      <a:alpha val="43137"/>
                    </a:srgbClr>
                  </a:outerShdw>
                </a:effectLst>
              </a:rPr>
              <a:t>John 10:10 New King James Version (NKJV)</a:t>
            </a:r>
          </a:p>
          <a:p>
            <a:pPr marL="0" indent="0">
              <a:buNone/>
            </a:pPr>
            <a:r>
              <a:rPr lang="en-US" sz="4000" b="1" dirty="0">
                <a:solidFill>
                  <a:schemeClr val="bg1"/>
                </a:solidFill>
                <a:effectLst>
                  <a:outerShdw blurRad="38100" dist="38100" dir="2700000" algn="tl">
                    <a:srgbClr val="000000">
                      <a:alpha val="43137"/>
                    </a:srgbClr>
                  </a:outerShdw>
                </a:effectLst>
              </a:rPr>
              <a:t>10 The thief does not come except to steal, and to kill, and to destroy. I have come that they may have life, and that they may have it more abundantly.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4810538" y="1825625"/>
            <a:ext cx="7381461" cy="4351338"/>
          </a:xfrm>
        </p:spPr>
        <p:txBody>
          <a:bodyPr>
            <a:normAutofit/>
          </a:bodyPr>
          <a:lstStyle/>
          <a:p>
            <a:pPr marL="0" indent="0">
              <a:buNone/>
            </a:pPr>
            <a:r>
              <a:rPr lang="en-US" sz="4000" b="1" u="sng" dirty="0">
                <a:solidFill>
                  <a:srgbClr val="FFFF00"/>
                </a:solidFill>
              </a:rPr>
              <a:t>A. The True Nature of Darkness</a:t>
            </a:r>
          </a:p>
          <a:p>
            <a:r>
              <a:rPr lang="en-US" sz="4000" b="1" dirty="0">
                <a:solidFill>
                  <a:schemeClr val="bg1"/>
                </a:solidFill>
              </a:rPr>
              <a:t>To steal, To kill, To Destroy, To lie</a:t>
            </a:r>
          </a:p>
          <a:p>
            <a:endParaRPr lang="en-US" sz="4000" b="1" dirty="0">
              <a:solidFill>
                <a:schemeClr val="bg1"/>
              </a:solidFill>
            </a:endParaRPr>
          </a:p>
          <a:p>
            <a:pPr marL="0" indent="0">
              <a:buNone/>
            </a:pPr>
            <a:r>
              <a:rPr lang="en-US" sz="4000" b="1" u="sng" dirty="0">
                <a:solidFill>
                  <a:srgbClr val="FFFF00"/>
                </a:solidFill>
              </a:rPr>
              <a:t>B. The True Nature of Light</a:t>
            </a:r>
          </a:p>
          <a:p>
            <a:r>
              <a:rPr lang="en-US" sz="4000" b="1" dirty="0">
                <a:solidFill>
                  <a:schemeClr val="bg1"/>
                </a:solidFill>
              </a:rPr>
              <a:t>To Give Life and Life Abundantly</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BBFF29-7F6D-F18A-DD4E-667AC05CBB2C}"/>
              </a:ext>
            </a:extLst>
          </p:cNvPr>
          <p:cNvPicPr>
            <a:picLocks noChangeAspect="1"/>
          </p:cNvPicPr>
          <p:nvPr/>
        </p:nvPicPr>
        <p:blipFill>
          <a:blip r:embed="rId2"/>
          <a:srcRect t="8793" b="3239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5DB82628-7B71-4A6C-F80A-26EAA45DE8FF}"/>
              </a:ext>
            </a:extLst>
          </p:cNvPr>
          <p:cNvSpPr>
            <a:spLocks noGrp="1"/>
          </p:cNvSpPr>
          <p:nvPr>
            <p:ph idx="1"/>
          </p:nvPr>
        </p:nvSpPr>
        <p:spPr>
          <a:xfrm>
            <a:off x="0" y="3752850"/>
            <a:ext cx="12191980" cy="3105140"/>
          </a:xfrm>
        </p:spPr>
        <p:txBody>
          <a:bodyPr anchor="ctr">
            <a:normAutofit/>
          </a:bodyPr>
          <a:lstStyle/>
          <a:p>
            <a:pPr marL="0" indent="0">
              <a:buNone/>
            </a:pPr>
            <a:r>
              <a:rPr lang="en-US" sz="4800" b="1" dirty="0">
                <a:solidFill>
                  <a:srgbClr val="FF0000"/>
                </a:solidFill>
                <a:effectLst>
                  <a:outerShdw blurRad="38100" dist="38100" dir="2700000" algn="tl">
                    <a:srgbClr val="000000">
                      <a:alpha val="43137"/>
                    </a:srgbClr>
                  </a:outerShdw>
                </a:effectLst>
              </a:rPr>
              <a:t>LIFE APPLICATION:</a:t>
            </a:r>
          </a:p>
          <a:p>
            <a:pPr marL="0" indent="0">
              <a:buNone/>
            </a:pPr>
            <a:endParaRPr lang="en-US" sz="1800" dirty="0"/>
          </a:p>
          <a:p>
            <a:pPr marL="0" indent="0" algn="ctr">
              <a:buNone/>
            </a:pPr>
            <a:r>
              <a:rPr lang="en-US" sz="4000" b="1" dirty="0">
                <a:effectLst>
                  <a:outerShdw blurRad="38100" dist="38100" dir="2700000" algn="tl">
                    <a:srgbClr val="000000">
                      <a:alpha val="43137"/>
                    </a:srgbClr>
                  </a:outerShdw>
                </a:effectLst>
              </a:rPr>
              <a:t>Lagi </a:t>
            </a:r>
            <a:r>
              <a:rPr lang="en-US" sz="4000" b="1" dirty="0" err="1">
                <a:effectLst>
                  <a:outerShdw blurRad="38100" dist="38100" dir="2700000" algn="tl">
                    <a:srgbClr val="000000">
                      <a:alpha val="43137"/>
                    </a:srgbClr>
                  </a:outerShdw>
                </a:effectLst>
              </a:rPr>
              <a:t>nating</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hanapin</a:t>
            </a:r>
            <a:r>
              <a:rPr lang="en-US" sz="4000" b="1" dirty="0">
                <a:effectLst>
                  <a:outerShdw blurRad="38100" dist="38100" dir="2700000" algn="tl">
                    <a:srgbClr val="000000">
                      <a:alpha val="43137"/>
                    </a:srgbClr>
                  </a:outerShdw>
                </a:effectLst>
              </a:rPr>
              <a:t> ang </a:t>
            </a:r>
            <a:r>
              <a:rPr lang="en-US" sz="4000" b="1" dirty="0" err="1">
                <a:effectLst>
                  <a:outerShdw blurRad="38100" dist="38100" dir="2700000" algn="tl">
                    <a:srgbClr val="000000">
                      <a:alpha val="43137"/>
                    </a:srgbClr>
                  </a:outerShdw>
                </a:effectLst>
              </a:rPr>
              <a:t>ating</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mga</a:t>
            </a:r>
            <a:r>
              <a:rPr lang="en-US" sz="4000" b="1" dirty="0">
                <a:effectLst>
                  <a:outerShdw blurRad="38100" dist="38100" dir="2700000" algn="tl">
                    <a:srgbClr val="000000">
                      <a:alpha val="43137"/>
                    </a:srgbClr>
                  </a:outerShdw>
                </a:effectLst>
              </a:rPr>
              <a:t> Liwanag </a:t>
            </a:r>
            <a:r>
              <a:rPr lang="en-US" sz="4000" b="1" dirty="0" err="1">
                <a:effectLst>
                  <a:outerShdw blurRad="38100" dist="38100" dir="2700000" algn="tl">
                    <a:srgbClr val="000000">
                      <a:alpha val="43137"/>
                    </a:srgbClr>
                  </a:outerShdw>
                </a:effectLst>
              </a:rPr>
              <a:t>sa</a:t>
            </a:r>
            <a:r>
              <a:rPr lang="en-US" sz="4000" b="1" dirty="0">
                <a:effectLst>
                  <a:outerShdw blurRad="38100" dist="38100" dir="2700000" algn="tl">
                    <a:srgbClr val="000000">
                      <a:alpha val="43137"/>
                    </a:srgbClr>
                  </a:outerShdw>
                </a:effectLst>
              </a:rPr>
              <a:t> piling ng </a:t>
            </a:r>
            <a:r>
              <a:rPr lang="en-US" sz="4000" b="1" dirty="0" err="1">
                <a:effectLst>
                  <a:outerShdw blurRad="38100" dist="38100" dir="2700000" algn="tl">
                    <a:srgbClr val="000000">
                      <a:alpha val="43137"/>
                    </a:srgbClr>
                  </a:outerShdw>
                </a:effectLst>
              </a:rPr>
              <a:t>Diyos</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dahil</a:t>
            </a:r>
            <a:r>
              <a:rPr lang="en-US" sz="4000" b="1" dirty="0">
                <a:effectLst>
                  <a:outerShdw blurRad="38100" dist="38100" dir="2700000" algn="tl">
                    <a:srgbClr val="000000">
                      <a:alpha val="43137"/>
                    </a:srgbClr>
                  </a:outerShdw>
                </a:effectLst>
              </a:rPr>
              <a:t> ang Liwanag Niya ay </a:t>
            </a:r>
            <a:r>
              <a:rPr lang="en-US" sz="4000" b="1" dirty="0" err="1">
                <a:effectLst>
                  <a:outerShdw blurRad="38100" dist="38100" dir="2700000" algn="tl">
                    <a:srgbClr val="000000">
                      <a:alpha val="43137"/>
                    </a:srgbClr>
                  </a:outerShdw>
                </a:effectLst>
              </a:rPr>
              <a:t>hindi</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nauubos</a:t>
            </a:r>
            <a:r>
              <a:rPr lang="en-US" sz="4000" b="1" dirty="0">
                <a:effectLst>
                  <a:outerShdw blurRad="38100" dist="38100" dir="2700000" algn="tl">
                    <a:srgbClr val="000000">
                      <a:alpha val="43137"/>
                    </a:srgbClr>
                  </a:outerShdw>
                </a:effectLst>
              </a:rPr>
              <a:t> para </a:t>
            </a:r>
            <a:r>
              <a:rPr lang="en-US" sz="4000" b="1" dirty="0" err="1">
                <a:effectLst>
                  <a:outerShdw blurRad="38100" dist="38100" dir="2700000" algn="tl">
                    <a:srgbClr val="000000">
                      <a:alpha val="43137"/>
                    </a:srgbClr>
                  </a:outerShdw>
                </a:effectLst>
              </a:rPr>
              <a:t>tayong</a:t>
            </a:r>
            <a:r>
              <a:rPr lang="en-US" sz="4000" b="1" dirty="0">
                <a:effectLst>
                  <a:outerShdw blurRad="38100" dist="38100" dir="2700000" algn="tl">
                    <a:srgbClr val="000000">
                      <a:alpha val="43137"/>
                    </a:srgbClr>
                  </a:outerShdw>
                </a:effectLst>
              </a:rPr>
              <a:t> lahat ay </a:t>
            </a:r>
            <a:r>
              <a:rPr lang="en-US" sz="4000" b="1" dirty="0" err="1">
                <a:effectLst>
                  <a:outerShdw blurRad="38100" dist="38100" dir="2700000" algn="tl">
                    <a:srgbClr val="000000">
                      <a:alpha val="43137"/>
                    </a:srgbClr>
                  </a:outerShdw>
                </a:effectLst>
              </a:rPr>
              <a:t>maging</a:t>
            </a:r>
            <a:r>
              <a:rPr lang="en-US" sz="4000" b="1" dirty="0">
                <a:effectLst>
                  <a:outerShdw blurRad="38100" dist="38100" dir="2700000" algn="tl">
                    <a:srgbClr val="000000">
                      <a:alpha val="43137"/>
                    </a:srgbClr>
                  </a:outerShdw>
                </a:effectLst>
              </a:rPr>
              <a:t> Liwanag ng </a:t>
            </a:r>
            <a:r>
              <a:rPr lang="en-US" sz="4000" b="1" dirty="0" err="1">
                <a:effectLst>
                  <a:outerShdw blurRad="38100" dist="38100" dir="2700000" algn="tl">
                    <a:srgbClr val="000000">
                      <a:alpha val="43137"/>
                    </a:srgbClr>
                  </a:outerShdw>
                </a:effectLst>
              </a:rPr>
              <a:t>mundong</a:t>
            </a:r>
            <a:r>
              <a:rPr lang="en-US" sz="4000" b="1" dirty="0">
                <a:effectLst>
                  <a:outerShdw blurRad="38100" dist="38100" dir="2700000" algn="tl">
                    <a:srgbClr val="000000">
                      <a:alpha val="43137"/>
                    </a:srgbClr>
                  </a:outerShdw>
                </a:effectLst>
              </a:rPr>
              <a:t> </a:t>
            </a:r>
            <a:r>
              <a:rPr lang="en-US" sz="4000" b="1" dirty="0" err="1">
                <a:effectLst>
                  <a:outerShdw blurRad="38100" dist="38100" dir="2700000" algn="tl">
                    <a:srgbClr val="000000">
                      <a:alpha val="43137"/>
                    </a:srgbClr>
                  </a:outerShdw>
                </a:effectLst>
              </a:rPr>
              <a:t>ito</a:t>
            </a:r>
            <a:r>
              <a:rPr lang="en-US" sz="40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7636721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Content Placeholder 99"/>
          <p:cNvPicPr>
            <a:picLocks noGrp="1" noChangeAspect="1"/>
          </p:cNvPicPr>
          <p:nvPr>
            <p:ph sz="half" idx="2"/>
          </p:nvPr>
        </p:nvPicPr>
        <p:blipFill>
          <a:blip r:embed="rId2"/>
          <a:stretch>
            <a:fillRect/>
          </a:stretch>
        </p:blipFill>
        <p:spPr>
          <a:xfrm>
            <a:off x="0" y="15498"/>
            <a:ext cx="12191365" cy="6849745"/>
          </a:xfrm>
          <a:prstGeom prst="rect">
            <a:avLst/>
          </a:prstGeom>
          <a:noFill/>
          <a:ln w="9525">
            <a:noFill/>
          </a:ln>
        </p:spPr>
      </p:pic>
      <p:sp>
        <p:nvSpPr>
          <p:cNvPr id="3" name="Content Placeholder 2"/>
          <p:cNvSpPr>
            <a:spLocks noGrp="1"/>
          </p:cNvSpPr>
          <p:nvPr>
            <p:ph sz="half" idx="1"/>
          </p:nvPr>
        </p:nvSpPr>
        <p:spPr>
          <a:xfrm>
            <a:off x="906145" y="321945"/>
            <a:ext cx="10378440" cy="4351655"/>
          </a:xfrm>
        </p:spPr>
        <p:txBody>
          <a:bodyPr>
            <a:normAutofit fontScale="92500"/>
          </a:bodyPr>
          <a:lstStyle/>
          <a:p>
            <a:pPr marL="0" indent="0" algn="ctr">
              <a:buNone/>
            </a:pPr>
            <a:r>
              <a:rPr lang="en-US" sz="6000" b="1" dirty="0">
                <a:solidFill>
                  <a:schemeClr val="bg1"/>
                </a:solidFill>
                <a:effectLst>
                  <a:outerShdw blurRad="38100" dist="38100" dir="2700000" algn="tl">
                    <a:srgbClr val="000000">
                      <a:alpha val="43137"/>
                    </a:srgbClr>
                  </a:outerShdw>
                </a:effectLst>
              </a:rPr>
              <a:t>II.</a:t>
            </a:r>
            <a:r>
              <a:rPr lang="en-PH" altLang="en-US" sz="6000" b="1" dirty="0">
                <a:solidFill>
                  <a:schemeClr val="bg1"/>
                </a:solidFill>
                <a:effectLst>
                  <a:outerShdw blurRad="38100" dist="38100" dir="2700000" algn="tl">
                    <a:srgbClr val="000000">
                      <a:alpha val="43137"/>
                    </a:srgbClr>
                  </a:outerShdw>
                </a:effectLst>
              </a:rPr>
              <a:t> WE are</a:t>
            </a:r>
            <a:r>
              <a:rPr lang="en-PH" altLang="en-US" sz="6000" b="1" dirty="0">
                <a:effectLst>
                  <a:outerShdw blurRad="38100" dist="38100" dir="2700000" algn="tl">
                    <a:srgbClr val="000000">
                      <a:alpha val="43137"/>
                    </a:srgbClr>
                  </a:outerShdw>
                </a:effectLst>
              </a:rPr>
              <a:t> </a:t>
            </a:r>
            <a:r>
              <a:rPr lang="en-PH" altLang="en-US" sz="11500" b="1" dirty="0">
                <a:solidFill>
                  <a:srgbClr val="FFFF00"/>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God’s Instrument</a:t>
            </a:r>
            <a:r>
              <a:rPr lang="en-PH" altLang="en-US" sz="7200" b="1" dirty="0">
                <a:effectLst>
                  <a:outerShdw blurRad="38100" dist="38100" dir="2700000" algn="tl">
                    <a:srgbClr val="000000">
                      <a:alpha val="43137"/>
                    </a:srgbClr>
                  </a:outerShdw>
                </a:effectLst>
              </a:rPr>
              <a:t> </a:t>
            </a:r>
          </a:p>
          <a:p>
            <a:pPr marL="0" indent="0" algn="ctr">
              <a:buNone/>
            </a:pPr>
            <a:r>
              <a:rPr lang="en-PH" altLang="en-US" sz="6000" b="1" dirty="0">
                <a:solidFill>
                  <a:schemeClr val="bg1"/>
                </a:solidFill>
                <a:effectLst>
                  <a:outerShdw blurRad="38100" dist="38100" dir="2700000" algn="tl">
                    <a:srgbClr val="000000">
                      <a:alpha val="43137"/>
                    </a:srgbClr>
                  </a:outerShdw>
                </a:effectLst>
              </a:rPr>
              <a:t>to be the Light of this fallen world.</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2"/>
          </p:nvPr>
        </p:nvPicPr>
        <p:blipFill>
          <a:blip r:embed="rId2"/>
          <a:stretch>
            <a:fillRect/>
          </a:stretch>
        </p:blipFill>
        <p:spPr>
          <a:xfrm>
            <a:off x="0" y="0"/>
            <a:ext cx="12192000" cy="6858000"/>
          </a:xfrm>
          <a:prstGeom prst="rect">
            <a:avLst/>
          </a:prstGeom>
        </p:spPr>
      </p:pic>
      <p:sp>
        <p:nvSpPr>
          <p:cNvPr id="3" name="Content Placeholder 2"/>
          <p:cNvSpPr>
            <a:spLocks noGrp="1"/>
          </p:cNvSpPr>
          <p:nvPr>
            <p:ph sz="half" idx="1"/>
          </p:nvPr>
        </p:nvSpPr>
        <p:spPr>
          <a:xfrm>
            <a:off x="0" y="4839970"/>
            <a:ext cx="12192635" cy="2018030"/>
          </a:xfrm>
          <a:solidFill>
            <a:schemeClr val="bg1">
              <a:alpha val="75000"/>
            </a:schemeClr>
          </a:solidFill>
        </p:spPr>
        <p:txBody>
          <a:bodyPr>
            <a:normAutofit/>
          </a:bodyPr>
          <a:lstStyle/>
          <a:p>
            <a:pPr marL="0" indent="0">
              <a:buNone/>
            </a:pPr>
            <a:r>
              <a:rPr lang="en-PH" altLang="en-US" sz="4000" b="1" dirty="0">
                <a:effectLst>
                  <a:outerShdw blurRad="38100" dist="38100" dir="2700000" algn="tl">
                    <a:srgbClr val="000000">
                      <a:alpha val="43137"/>
                    </a:srgbClr>
                  </a:outerShdw>
                </a:effectLst>
              </a:rPr>
              <a:t>a. </a:t>
            </a:r>
            <a:r>
              <a:rPr lang="en-PH" altLang="en-US" sz="11500" b="1" dirty="0">
                <a:solidFill>
                  <a:srgbClr val="FF0000"/>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Stand Up</a:t>
            </a:r>
            <a:r>
              <a:rPr lang="en-PH" altLang="en-US" sz="4000" b="1" dirty="0">
                <a:effectLst>
                  <a:outerShdw blurRad="38100" dist="38100" dir="2700000" algn="tl">
                    <a:srgbClr val="000000">
                      <a:alpha val="43137"/>
                    </a:srgbClr>
                  </a:outerShdw>
                </a:effectLst>
              </a:rPr>
              <a:t> for </a:t>
            </a:r>
            <a:r>
              <a:rPr lang="en-PH" altLang="en-US" sz="6600" b="1" dirty="0">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JESUS.</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3994785" y="1114425"/>
            <a:ext cx="8197215" cy="3392805"/>
          </a:xfrm>
        </p:spPr>
        <p:txBody>
          <a:bodyPr>
            <a:normAutofit/>
          </a:bodyPr>
          <a:lstStyle/>
          <a:p>
            <a:pPr marL="0" indent="0">
              <a:buNone/>
            </a:pPr>
            <a:r>
              <a:rPr lang="en-PH" altLang="en-US" sz="4800" b="1" dirty="0">
                <a:solidFill>
                  <a:schemeClr val="bg1"/>
                </a:solidFill>
                <a:effectLst>
                  <a:outerShdw blurRad="38100" dist="38100" dir="2700000" algn="tl">
                    <a:srgbClr val="000000">
                      <a:alpha val="43137"/>
                    </a:srgbClr>
                  </a:outerShdw>
                </a:effectLst>
              </a:rPr>
              <a:t>b. </a:t>
            </a:r>
            <a:r>
              <a:rPr lang="en-PH" altLang="en-US" sz="9600" b="1" dirty="0">
                <a:solidFill>
                  <a:srgbClr val="FFFF00"/>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Shine </a:t>
            </a:r>
            <a:r>
              <a:rPr lang="en-PH" altLang="en-US" sz="4800" b="1" dirty="0">
                <a:solidFill>
                  <a:schemeClr val="bg1"/>
                </a:solidFill>
                <a:effectLst>
                  <a:outerShdw blurRad="38100" dist="38100" dir="2700000" algn="tl">
                    <a:srgbClr val="000000">
                      <a:alpha val="43137"/>
                    </a:srgbClr>
                  </a:outerShdw>
                </a:effectLst>
              </a:rPr>
              <a:t>for </a:t>
            </a:r>
            <a:r>
              <a:rPr lang="en-PH" altLang="en-US" sz="5400" b="1" dirty="0">
                <a:solidFill>
                  <a:schemeClr val="bg1"/>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JESUS.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802005"/>
            <a:ext cx="12192000" cy="3892550"/>
          </a:xfrm>
        </p:spPr>
        <p:txBody>
          <a:bodyPr>
            <a:normAutofit lnSpcReduction="10000"/>
          </a:bodyPr>
          <a:lstStyle/>
          <a:p>
            <a:pPr marL="0" indent="0">
              <a:buNone/>
            </a:pPr>
            <a:endParaRPr lang="en-PH" altLang="en-US" sz="4400" b="1" dirty="0">
              <a:solidFill>
                <a:schemeClr val="bg1"/>
              </a:solidFill>
              <a:effectLst>
                <a:outerShdw blurRad="38100" dist="38100" dir="2700000" algn="tl">
                  <a:srgbClr val="000000">
                    <a:alpha val="43137"/>
                  </a:srgbClr>
                </a:outerShdw>
              </a:effectLst>
            </a:endParaRPr>
          </a:p>
          <a:p>
            <a:pPr marL="0" indent="0">
              <a:buNone/>
            </a:pPr>
            <a:r>
              <a:rPr lang="en-PH" altLang="en-US" sz="4400" b="1" dirty="0">
                <a:solidFill>
                  <a:schemeClr val="bg1"/>
                </a:solidFill>
                <a:effectLst>
                  <a:outerShdw blurRad="38100" dist="38100" dir="2700000" algn="tl">
                    <a:srgbClr val="000000">
                      <a:alpha val="43137"/>
                    </a:srgbClr>
                  </a:outerShdw>
                </a:effectLst>
              </a:rPr>
              <a:t>c. </a:t>
            </a:r>
            <a:r>
              <a:rPr lang="en-PH" altLang="en-US" sz="6600" b="1" dirty="0">
                <a:solidFill>
                  <a:schemeClr val="bg1"/>
                </a:solidFill>
                <a:effectLst>
                  <a:outerShdw blurRad="38100" dist="38100" dir="2700000" algn="tl">
                    <a:srgbClr val="000000">
                      <a:alpha val="43137"/>
                    </a:srgbClr>
                  </a:outerShdw>
                </a:effectLst>
              </a:rPr>
              <a:t>Never get tired</a:t>
            </a:r>
            <a:r>
              <a:rPr lang="en-PH" altLang="en-US" sz="4400" b="1" dirty="0">
                <a:solidFill>
                  <a:schemeClr val="bg1"/>
                </a:solidFill>
                <a:effectLst>
                  <a:outerShdw blurRad="38100" dist="38100" dir="2700000" algn="tl">
                    <a:srgbClr val="000000">
                      <a:alpha val="43137"/>
                    </a:srgbClr>
                  </a:outerShdw>
                </a:effectLst>
              </a:rPr>
              <a:t> in doing </a:t>
            </a:r>
            <a:r>
              <a:rPr lang="en-PH" altLang="en-US" sz="11500" b="1" dirty="0">
                <a:solidFill>
                  <a:srgbClr val="FFFF00"/>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Good things</a:t>
            </a:r>
            <a:r>
              <a:rPr lang="en-PH" altLang="en-US" sz="11500" b="1" dirty="0">
                <a:solidFill>
                  <a:schemeClr val="bg1"/>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 </a:t>
            </a:r>
            <a:r>
              <a:rPr lang="en-PH" altLang="en-US" sz="4400" b="1" dirty="0">
                <a:solidFill>
                  <a:schemeClr val="bg1"/>
                </a:solidFill>
                <a:effectLst>
                  <a:outerShdw blurRad="38100" dist="38100" dir="2700000" algn="tl">
                    <a:srgbClr val="000000">
                      <a:alpha val="43137"/>
                    </a:srgbClr>
                  </a:outerShdw>
                </a:effectLst>
              </a:rPr>
              <a:t>for </a:t>
            </a:r>
            <a:r>
              <a:rPr lang="en-PH" altLang="en-US" sz="8000" b="1" dirty="0">
                <a:solidFill>
                  <a:schemeClr val="bg1"/>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JESUS.</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lighthouse with a bench and a bench in front of it&#10;&#10;AI-generated content may be incorrect.">
            <a:extLst>
              <a:ext uri="{FF2B5EF4-FFF2-40B4-BE49-F238E27FC236}">
                <a16:creationId xmlns:a16="http://schemas.microsoft.com/office/drawing/2014/main" id="{B5D8C9CC-6CCB-A3C7-D2E6-56DE502D9A38}"/>
              </a:ext>
            </a:extLst>
          </p:cNvPr>
          <p:cNvPicPr>
            <a:picLocks noChangeAspect="1"/>
          </p:cNvPicPr>
          <p:nvPr/>
        </p:nvPicPr>
        <p:blipFill>
          <a:blip r:embed="rId2"/>
          <a:srcRect r="7999" b="-1"/>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08E633-278D-E35E-D8C3-93FF685EAE60}"/>
              </a:ext>
            </a:extLst>
          </p:cNvPr>
          <p:cNvSpPr>
            <a:spLocks noGrp="1"/>
          </p:cNvSpPr>
          <p:nvPr>
            <p:ph idx="1"/>
          </p:nvPr>
        </p:nvSpPr>
        <p:spPr>
          <a:xfrm>
            <a:off x="126205" y="663279"/>
            <a:ext cx="11939588" cy="6079527"/>
          </a:xfrm>
        </p:spPr>
        <p:txBody>
          <a:bodyPr>
            <a:normAutofit/>
          </a:bodyPr>
          <a:lstStyle/>
          <a:p>
            <a:pPr marL="0" indent="0" algn="ctr">
              <a:buNone/>
            </a:pPr>
            <a:r>
              <a:rPr lang="en-US" sz="5400" b="1" dirty="0">
                <a:solidFill>
                  <a:srgbClr val="FFFF00"/>
                </a:solidFill>
                <a:effectLst>
                  <a:outerShdw blurRad="38100" dist="38100" dir="2700000" algn="tl">
                    <a:srgbClr val="000000">
                      <a:alpha val="43137"/>
                    </a:srgbClr>
                  </a:outerShdw>
                </a:effectLst>
              </a:rPr>
              <a:t>LIFE APPLICATION:</a:t>
            </a:r>
          </a:p>
          <a:p>
            <a:pPr marL="0" indent="0">
              <a:buNone/>
            </a:pPr>
            <a:endParaRPr lang="en-US" sz="1700" dirty="0">
              <a:solidFill>
                <a:schemeClr val="bg1"/>
              </a:solidFill>
            </a:endParaRPr>
          </a:p>
          <a:p>
            <a:pPr marL="0" indent="0">
              <a:buNone/>
            </a:pPr>
            <a:r>
              <a:rPr lang="en-US" sz="4200" b="1" dirty="0">
                <a:solidFill>
                  <a:schemeClr val="bg1"/>
                </a:solidFill>
              </a:rPr>
              <a:t>They Stand Up for Jesus, even in the midst of all life challenges.</a:t>
            </a:r>
          </a:p>
          <a:p>
            <a:pPr marL="0" indent="0">
              <a:buNone/>
            </a:pPr>
            <a:r>
              <a:rPr lang="en-US" sz="4200" b="1" dirty="0">
                <a:solidFill>
                  <a:schemeClr val="bg1"/>
                </a:solidFill>
              </a:rPr>
              <a:t>They Shine for Jesus, even though this world are dying and full compromising.</a:t>
            </a:r>
          </a:p>
          <a:p>
            <a:pPr marL="0" indent="0">
              <a:buNone/>
            </a:pPr>
            <a:r>
              <a:rPr lang="en-US" sz="4200" b="1" dirty="0">
                <a:solidFill>
                  <a:schemeClr val="bg1"/>
                </a:solidFill>
              </a:rPr>
              <a:t>They never get tired in doing and sharing good things to others because they know that in the proper time of God they will reap their rewards.</a:t>
            </a:r>
          </a:p>
        </p:txBody>
      </p:sp>
      <p:sp>
        <p:nvSpPr>
          <p:cNvPr id="13" name="Rectangle 1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78017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stretch>
            <a:fillRect/>
          </a:stretch>
        </p:blipFill>
        <p:spPr>
          <a:xfrm>
            <a:off x="0" y="0"/>
            <a:ext cx="12192635" cy="6852920"/>
          </a:xfrm>
          <a:prstGeom prst="rect">
            <a:avLst/>
          </a:prstGeom>
        </p:spPr>
      </p:pic>
      <p:sp>
        <p:nvSpPr>
          <p:cNvPr id="3" name="Content Placeholder 2"/>
          <p:cNvSpPr>
            <a:spLocks noGrp="1"/>
          </p:cNvSpPr>
          <p:nvPr>
            <p:ph sz="half" idx="1"/>
          </p:nvPr>
        </p:nvSpPr>
        <p:spPr>
          <a:xfrm>
            <a:off x="0" y="899160"/>
            <a:ext cx="12192635" cy="4743450"/>
          </a:xfrm>
          <a:solidFill>
            <a:schemeClr val="tx1">
              <a:alpha val="77000"/>
            </a:schemeClr>
          </a:solidFill>
        </p:spPr>
        <p:txBody>
          <a:bodyPr>
            <a:normAutofit/>
          </a:bodyPr>
          <a:lstStyle/>
          <a:p>
            <a:pPr marL="0" indent="0">
              <a:buNone/>
            </a:pPr>
            <a:r>
              <a:rPr lang="en-US" sz="6000" b="1" dirty="0">
                <a:solidFill>
                  <a:schemeClr val="bg1"/>
                </a:solidFill>
                <a:effectLst>
                  <a:outerShdw blurRad="38100" dist="38100" dir="2700000" algn="tl">
                    <a:srgbClr val="000000">
                      <a:alpha val="43137"/>
                    </a:srgbClr>
                  </a:outerShdw>
                </a:effectLst>
              </a:rPr>
              <a:t>III.</a:t>
            </a:r>
            <a:r>
              <a:rPr lang="en-US" sz="6000" b="1" dirty="0">
                <a:effectLst>
                  <a:outerShdw blurRad="38100" dist="38100" dir="2700000" algn="tl">
                    <a:srgbClr val="000000">
                      <a:alpha val="43137"/>
                    </a:srgbClr>
                  </a:outerShdw>
                </a:effectLst>
              </a:rPr>
              <a:t> </a:t>
            </a:r>
            <a:r>
              <a:rPr lang="en-US" sz="11500" b="1" dirty="0">
                <a:solidFill>
                  <a:srgbClr val="FF0000"/>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God </a:t>
            </a:r>
            <a:r>
              <a:rPr lang="en-US" sz="6000" b="1" dirty="0">
                <a:solidFill>
                  <a:schemeClr val="bg1"/>
                </a:solidFill>
                <a:effectLst>
                  <a:outerShdw blurRad="38100" dist="38100" dir="2700000" algn="tl">
                    <a:srgbClr val="000000">
                      <a:alpha val="43137"/>
                    </a:srgbClr>
                  </a:outerShdw>
                </a:effectLst>
              </a:rPr>
              <a:t>has All the</a:t>
            </a:r>
            <a:r>
              <a:rPr lang="en-US" sz="6000" b="1" dirty="0">
                <a:effectLst>
                  <a:outerShdw blurRad="38100" dist="38100" dir="2700000" algn="tl">
                    <a:srgbClr val="000000">
                      <a:alpha val="43137"/>
                    </a:srgbClr>
                  </a:outerShdw>
                </a:effectLst>
              </a:rPr>
              <a:t> </a:t>
            </a:r>
            <a:r>
              <a:rPr lang="en-US" sz="8800" b="1" dirty="0">
                <a:solidFill>
                  <a:srgbClr val="FFFF00"/>
                </a:solidFill>
                <a:effectLst>
                  <a:outerShdw blurRad="38100" dist="38100" dir="2700000" algn="tl">
                    <a:srgbClr val="000000">
                      <a:alpha val="43137"/>
                    </a:srgbClr>
                  </a:outerShdw>
                </a:effectLst>
                <a:latin typeface="Lucida Calligraphy" panose="03010101010101010101" pitchFamily="66" charset="0"/>
                <a:cs typeface="Lucida Calligraphy" panose="03010101010101010101" pitchFamily="66" charset="0"/>
              </a:rPr>
              <a:t>Power and Authority </a:t>
            </a:r>
            <a:r>
              <a:rPr lang="en-US" sz="6000" b="1" dirty="0">
                <a:solidFill>
                  <a:schemeClr val="bg1"/>
                </a:solidFill>
                <a:effectLst>
                  <a:outerShdw blurRad="38100" dist="38100" dir="2700000" algn="tl">
                    <a:srgbClr val="000000">
                      <a:alpha val="43137"/>
                    </a:srgbClr>
                  </a:outerShdw>
                </a:effectLst>
              </a:rPr>
              <a:t>to Turn all My Darkness into His</a:t>
            </a:r>
            <a:r>
              <a:rPr lang="en-PH" altLang="en-US" sz="6000" b="1" dirty="0">
                <a:solidFill>
                  <a:schemeClr val="bg1"/>
                </a:solidFill>
                <a:effectLst>
                  <a:outerShdw blurRad="38100" dist="38100" dir="2700000" algn="tl">
                    <a:srgbClr val="000000">
                      <a:alpha val="43137"/>
                    </a:srgbClr>
                  </a:outerShdw>
                </a:effectLst>
              </a:rPr>
              <a:t> Marvelous</a:t>
            </a:r>
            <a:r>
              <a:rPr lang="en-US" sz="6000" b="1" dirty="0">
                <a:solidFill>
                  <a:schemeClr val="bg1"/>
                </a:solidFill>
                <a:effectLst>
                  <a:outerShdw blurRad="38100" dist="38100" dir="2700000" algn="tl">
                    <a:srgbClr val="000000">
                      <a:alpha val="43137"/>
                    </a:srgbClr>
                  </a:outerShdw>
                </a:effectLst>
              </a:rPr>
              <a:t> Light.</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1339162"/>
            <a:ext cx="12192000" cy="4793836"/>
          </a:xfrm>
          <a:solidFill>
            <a:schemeClr val="bg1"/>
          </a:solidFill>
        </p:spPr>
        <p:txBody>
          <a:bodyPr>
            <a:noAutofit/>
          </a:bodyPr>
          <a:lstStyle/>
          <a:p>
            <a:pPr marL="0" indent="0">
              <a:buNone/>
            </a:pPr>
            <a:r>
              <a:rPr lang="en-US" sz="4400" b="1" u="sng" dirty="0">
                <a:solidFill>
                  <a:srgbClr val="FFFF00"/>
                </a:solidFill>
                <a:effectLst>
                  <a:outerShdw blurRad="38100" dist="38100" dir="2700000" algn="tl">
                    <a:srgbClr val="000000">
                      <a:alpha val="43137"/>
                    </a:srgbClr>
                  </a:outerShdw>
                </a:effectLst>
              </a:rPr>
              <a:t>1 Samuel 17:34-37 New King James Version (NKJV)</a:t>
            </a:r>
          </a:p>
          <a:p>
            <a:pPr marL="0" indent="0">
              <a:buNone/>
            </a:pPr>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34 But David said to Saul, “Your servant used to keep his father’s sheep, and when a lion or a bear came and took a lamb out of the flock, 35 I went out after it and struck it, and delivered the lamb from its mouth; and when it arose against me, I caught it by its beard, and struck and killed it.</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1200014"/>
            <a:ext cx="12192000" cy="4976949"/>
          </a:xfrm>
          <a:solidFill>
            <a:schemeClr val="bg1"/>
          </a:solidFill>
        </p:spPr>
        <p:txBody>
          <a:bodyPr>
            <a:normAutofit/>
          </a:bodyPr>
          <a:lstStyle/>
          <a:p>
            <a:r>
              <a:rPr lang="en-US" sz="4000" b="1" dirty="0">
                <a:effectLst>
                  <a:outerShdw blurRad="38100" dist="38100" dir="2700000" algn="tl">
                    <a:srgbClr val="000000">
                      <a:alpha val="43137"/>
                    </a:srgbClr>
                  </a:outerShdw>
                </a:effectLst>
              </a:rPr>
              <a:t>36 Your servant has killed both lion and bear; and this uncircumcised Philistine will be like one of them, seeing he has defied the armies of the living God.” 37 Moreover David said, “The Lord, who delivered me from the paw of the lion and from the paw of the bear, He will deliver me from the hand of this Philistine.”</a:t>
            </a:r>
          </a:p>
          <a:p>
            <a:endParaRPr lang="en-US" sz="4000" b="1" dirty="0">
              <a:effectLst>
                <a:outerShdw blurRad="38100" dist="38100" dir="2700000" algn="tl">
                  <a:srgbClr val="000000">
                    <a:alpha val="43137"/>
                  </a:srgbClr>
                </a:outerShdw>
              </a:effectLst>
            </a:endParaRPr>
          </a:p>
          <a:p>
            <a:r>
              <a:rPr lang="en-US" sz="4000" b="1" dirty="0">
                <a:effectLst>
                  <a:outerShdw blurRad="38100" dist="38100" dir="2700000" algn="tl">
                    <a:srgbClr val="000000">
                      <a:alpha val="43137"/>
                    </a:srgbClr>
                  </a:outerShdw>
                </a:effectLst>
              </a:rPr>
              <a:t>And Saul said to David, “Go, and the Lord be with you!”</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
        <p:nvSpPr>
          <p:cNvPr id="3" name="Content Placeholder 2"/>
          <p:cNvSpPr>
            <a:spLocks noGrp="1"/>
          </p:cNvSpPr>
          <p:nvPr>
            <p:ph idx="1"/>
          </p:nvPr>
        </p:nvSpPr>
        <p:spPr>
          <a:xfrm>
            <a:off x="0" y="819150"/>
            <a:ext cx="12192000" cy="5357813"/>
          </a:xfrm>
          <a:solidFill>
            <a:schemeClr val="bg1">
              <a:alpha val="88000"/>
            </a:schemeClr>
          </a:solidFill>
        </p:spPr>
        <p:txBody>
          <a:bodyPr>
            <a:normAutofit/>
          </a:bodyPr>
          <a:lstStyle/>
          <a:p>
            <a:pPr marL="0" indent="0">
              <a:buNone/>
            </a:pPr>
            <a:r>
              <a:rPr lang="en-US" sz="4400" b="1" u="sng" dirty="0">
                <a:solidFill>
                  <a:srgbClr val="FF0000"/>
                </a:solidFill>
                <a:effectLst>
                  <a:outerShdw blurRad="38100" dist="38100" dir="2700000" algn="tl">
                    <a:srgbClr val="000000">
                      <a:alpha val="43137"/>
                    </a:srgbClr>
                  </a:outerShdw>
                </a:effectLst>
              </a:rPr>
              <a:t>2 Samuel 22:47-51 New King James Version (NKJV)</a:t>
            </a:r>
          </a:p>
          <a:p>
            <a:pPr marL="0" indent="0">
              <a:buNone/>
            </a:pPr>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47 “The Lord lives! Blessed be my Rock! Let God be exalted, The Rock of my salvation! 48 It is God who avenges me, And subdues the peoples under me;</a:t>
            </a:r>
          </a:p>
          <a:p>
            <a:pPr marL="0" indent="0">
              <a:buNone/>
            </a:pPr>
            <a:r>
              <a:rPr lang="en-US" sz="4000" b="1" dirty="0">
                <a:effectLst>
                  <a:outerShdw blurRad="38100" dist="38100" dir="2700000" algn="tl">
                    <a:srgbClr val="000000">
                      <a:alpha val="43137"/>
                    </a:srgbClr>
                  </a:outerShdw>
                </a:effectLst>
              </a:rPr>
              <a:t>49 He delivers me from my enemies. You also lift me up above those who rise against me; You have delivered me from the violent man.</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71138"/>
          </a:xfrm>
          <a:prstGeom prst="rect">
            <a:avLst/>
          </a:prstGeom>
        </p:spPr>
      </p:pic>
      <p:sp>
        <p:nvSpPr>
          <p:cNvPr id="3" name="Content Placeholder 2"/>
          <p:cNvSpPr>
            <a:spLocks noGrp="1"/>
          </p:cNvSpPr>
          <p:nvPr>
            <p:ph idx="1"/>
          </p:nvPr>
        </p:nvSpPr>
        <p:spPr>
          <a:xfrm>
            <a:off x="0" y="1031875"/>
            <a:ext cx="12192000" cy="4495800"/>
          </a:xfrm>
          <a:solidFill>
            <a:schemeClr val="bg1">
              <a:alpha val="82000"/>
            </a:schemeClr>
          </a:solidFill>
        </p:spPr>
        <p:txBody>
          <a:bodyPr>
            <a:normAutofit/>
          </a:bodyPr>
          <a:lstStyle/>
          <a:p>
            <a:pPr marL="0" indent="0">
              <a:buNone/>
            </a:pPr>
            <a:r>
              <a:rPr lang="en-US" sz="4000" b="1" dirty="0">
                <a:effectLst>
                  <a:outerShdw blurRad="38100" dist="38100" dir="2700000" algn="tl">
                    <a:srgbClr val="000000">
                      <a:alpha val="43137"/>
                    </a:srgbClr>
                  </a:outerShdw>
                </a:effectLst>
              </a:rPr>
              <a:t>50 Therefore I will give thanks to You, O Lord, among the Gentiles, And sing praises to Your name.</a:t>
            </a:r>
          </a:p>
          <a:p>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51 “He is the tower of salvation to His king, And shows mercy to His anointed,</a:t>
            </a:r>
          </a:p>
          <a:p>
            <a:pPr marL="0" indent="0">
              <a:buNone/>
            </a:pPr>
            <a:r>
              <a:rPr lang="en-US" sz="4000" b="1" dirty="0">
                <a:effectLst>
                  <a:outerShdw blurRad="38100" dist="38100" dir="2700000" algn="tl">
                    <a:srgbClr val="000000">
                      <a:alpha val="43137"/>
                    </a:srgbClr>
                  </a:outerShdw>
                </a:effectLst>
              </a:rPr>
              <a:t>To David and his descendants forevermore.”</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31724"/>
          </a:xfrm>
          <a:prstGeom prst="rect">
            <a:avLst/>
          </a:prstGeom>
        </p:spPr>
      </p:pic>
      <p:sp>
        <p:nvSpPr>
          <p:cNvPr id="3" name="Content Placeholder 2"/>
          <p:cNvSpPr>
            <a:spLocks noGrp="1"/>
          </p:cNvSpPr>
          <p:nvPr>
            <p:ph idx="1"/>
          </p:nvPr>
        </p:nvSpPr>
        <p:spPr>
          <a:xfrm>
            <a:off x="0" y="895350"/>
            <a:ext cx="12192000" cy="5281613"/>
          </a:xfrm>
        </p:spPr>
        <p:txBody>
          <a:bodyPr>
            <a:normAutofit/>
          </a:bodyPr>
          <a:lstStyle/>
          <a:p>
            <a:pPr marL="0" indent="0" algn="ctr">
              <a:buNone/>
            </a:pPr>
            <a:r>
              <a:rPr lang="en-US" sz="4800" b="1" u="sng" dirty="0">
                <a:solidFill>
                  <a:srgbClr val="FF0000"/>
                </a:solidFill>
                <a:effectLst>
                  <a:outerShdw blurRad="38100" dist="38100" dir="2700000" algn="tl">
                    <a:srgbClr val="000000">
                      <a:alpha val="43137"/>
                    </a:srgbClr>
                  </a:outerShdw>
                </a:effectLst>
              </a:rPr>
              <a:t>Psalm 27:1 New King James Version (NKJV)</a:t>
            </a:r>
          </a:p>
          <a:p>
            <a:pPr marL="0" indent="0">
              <a:buNone/>
            </a:pPr>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The Lord is my light and my salvation; Whom shall I fear?</a:t>
            </a:r>
          </a:p>
          <a:p>
            <a:pPr marL="0" indent="0">
              <a:buNone/>
            </a:pPr>
            <a:r>
              <a:rPr lang="en-US" sz="4000" b="1" dirty="0">
                <a:effectLst>
                  <a:outerShdw blurRad="38100" dist="38100" dir="2700000" algn="tl">
                    <a:srgbClr val="000000">
                      <a:alpha val="43137"/>
                    </a:srgbClr>
                  </a:outerShdw>
                </a:effectLst>
              </a:rPr>
              <a:t>The Lord is the strength of my life; Of whom shall I be afraid?</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solidFill>
            <a:schemeClr val="bg1"/>
          </a:solidFill>
        </p:spPr>
        <p:txBody>
          <a:bodyPr>
            <a:normAutofit/>
          </a:bodyPr>
          <a:lstStyle/>
          <a:p>
            <a:pPr algn="ctr"/>
            <a:r>
              <a:rPr lang="en-US" sz="6600" b="1" dirty="0">
                <a:solidFill>
                  <a:srgbClr val="FF0000"/>
                </a:solidFill>
                <a:effectLst>
                  <a:outerShdw blurRad="38100" dist="38100" dir="2700000" algn="tl">
                    <a:srgbClr val="000000">
                      <a:alpha val="43137"/>
                    </a:srgbClr>
                  </a:outerShdw>
                </a:effectLst>
              </a:rPr>
              <a:t>LIFE APPLICATION:</a:t>
            </a:r>
          </a:p>
        </p:txBody>
      </p:sp>
      <p:sp>
        <p:nvSpPr>
          <p:cNvPr id="3" name="Content Placeholder 2"/>
          <p:cNvSpPr>
            <a:spLocks noGrp="1"/>
          </p:cNvSpPr>
          <p:nvPr>
            <p:ph idx="1"/>
          </p:nvPr>
        </p:nvSpPr>
        <p:spPr>
          <a:xfrm>
            <a:off x="0" y="2514599"/>
            <a:ext cx="12192000" cy="3662363"/>
          </a:xfrm>
          <a:solidFill>
            <a:schemeClr val="bg1"/>
          </a:solidFill>
        </p:spPr>
        <p:txBody>
          <a:bodyPr>
            <a:noAutofit/>
          </a:bodyPr>
          <a:lstStyle/>
          <a:p>
            <a:r>
              <a:rPr lang="en-US" sz="4000" b="1" dirty="0">
                <a:effectLst>
                  <a:outerShdw blurRad="38100" dist="38100" dir="2700000" algn="tl">
                    <a:srgbClr val="000000">
                      <a:alpha val="43137"/>
                    </a:srgbClr>
                  </a:outerShdw>
                </a:effectLst>
              </a:rPr>
              <a:t>God can turn our Oppositions to our Opportunities.</a:t>
            </a:r>
          </a:p>
          <a:p>
            <a:r>
              <a:rPr lang="en-US" sz="4000" b="1" dirty="0">
                <a:effectLst>
                  <a:outerShdw blurRad="38100" dist="38100" dir="2700000" algn="tl">
                    <a:srgbClr val="000000">
                      <a:alpha val="43137"/>
                    </a:srgbClr>
                  </a:outerShdw>
                </a:effectLst>
              </a:rPr>
              <a:t>God can turn our Curses into our Blessings.</a:t>
            </a:r>
          </a:p>
          <a:p>
            <a:r>
              <a:rPr lang="en-US" sz="4000" b="1" dirty="0">
                <a:effectLst>
                  <a:outerShdw blurRad="38100" dist="38100" dir="2700000" algn="tl">
                    <a:srgbClr val="000000">
                      <a:alpha val="43137"/>
                    </a:srgbClr>
                  </a:outerShdw>
                </a:effectLst>
              </a:rPr>
              <a:t>God can turn our Failures to our Victories.</a:t>
            </a:r>
          </a:p>
          <a:p>
            <a:r>
              <a:rPr lang="en-US" sz="4000" b="1" dirty="0">
                <a:effectLst>
                  <a:outerShdw blurRad="38100" dist="38100" dir="2700000" algn="tl">
                    <a:srgbClr val="000000">
                      <a:alpha val="43137"/>
                    </a:srgbClr>
                  </a:outerShdw>
                </a:effectLst>
              </a:rPr>
              <a:t>God can turn our Sadness into His Gladness.</a:t>
            </a:r>
          </a:p>
          <a:p>
            <a:r>
              <a:rPr lang="en-US" sz="4000" b="1" dirty="0">
                <a:effectLst>
                  <a:outerShdw blurRad="38100" dist="38100" dir="2700000" algn="tl">
                    <a:srgbClr val="000000">
                      <a:alpha val="43137"/>
                    </a:srgbClr>
                  </a:outerShdw>
                </a:effectLst>
              </a:rPr>
              <a:t>God can turn our Darkness into His Marvelous Light.</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6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wheel spokes="8"/>
      </p:transition>
    </mc:Choice>
    <mc:Fallback xmlns="">
      <p:transition spd="slow">
        <p:wheel spokes="8"/>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C34D1E-8414-3D3F-B217-34DE718E4227}"/>
              </a:ext>
            </a:extLst>
          </p:cNvPr>
          <p:cNvPicPr>
            <a:picLocks noChangeAspect="1"/>
          </p:cNvPicPr>
          <p:nvPr/>
        </p:nvPicPr>
        <p:blipFill>
          <a:blip r:embed="rId2"/>
          <a:stretch>
            <a:fillRect/>
          </a:stretch>
        </p:blipFill>
        <p:spPr>
          <a:xfrm>
            <a:off x="0" y="0"/>
            <a:ext cx="12192000" cy="6831724"/>
          </a:xfrm>
          <a:prstGeom prst="rect">
            <a:avLst/>
          </a:prstGeom>
        </p:spPr>
      </p:pic>
      <p:sp>
        <p:nvSpPr>
          <p:cNvPr id="2" name="Title 1">
            <a:extLst>
              <a:ext uri="{FF2B5EF4-FFF2-40B4-BE49-F238E27FC236}">
                <a16:creationId xmlns:a16="http://schemas.microsoft.com/office/drawing/2014/main" id="{0A02CE85-CC59-FD60-B45B-BE6E0312DBBF}"/>
              </a:ext>
            </a:extLst>
          </p:cNvPr>
          <p:cNvSpPr>
            <a:spLocks noGrp="1"/>
          </p:cNvSpPr>
          <p:nvPr>
            <p:ph type="title"/>
          </p:nvPr>
        </p:nvSpPr>
        <p:spPr/>
        <p:txBody>
          <a:bodyPr/>
          <a:lstStyle/>
          <a:p>
            <a:r>
              <a:rPr lang="en-US" dirty="0"/>
              <a:t>CONCLUSION :</a:t>
            </a:r>
          </a:p>
        </p:txBody>
      </p:sp>
      <p:sp>
        <p:nvSpPr>
          <p:cNvPr id="3" name="Content Placeholder 2">
            <a:extLst>
              <a:ext uri="{FF2B5EF4-FFF2-40B4-BE49-F238E27FC236}">
                <a16:creationId xmlns:a16="http://schemas.microsoft.com/office/drawing/2014/main" id="{1D66CB2B-2F67-132D-8FBC-91A75390C5ED}"/>
              </a:ext>
            </a:extLst>
          </p:cNvPr>
          <p:cNvSpPr>
            <a:spLocks noGrp="1"/>
          </p:cNvSpPr>
          <p:nvPr>
            <p:ph idx="1"/>
          </p:nvPr>
        </p:nvSpPr>
        <p:spPr>
          <a:xfrm>
            <a:off x="838200" y="1396134"/>
            <a:ext cx="10515600" cy="4351338"/>
          </a:xfrm>
        </p:spPr>
        <p:txBody>
          <a:bodyPr>
            <a:normAutofit/>
          </a:bodyPr>
          <a:lstStyle/>
          <a:p>
            <a:pPr marL="0" indent="0">
              <a:buNone/>
            </a:pPr>
            <a:r>
              <a:rPr lang="en-US" sz="4400" dirty="0"/>
              <a:t>BE THELIGHT OF THIS WORLD. ALWAYS WEAR YOUR LIGHT WHEREVER YOU GO AND SHINE IN THIS DARKEN AND FALLEN WORLD. SO THAT OUR FATHER WHO'S IN HEAVEN WILL BE GLORIFIED!</a:t>
            </a:r>
          </a:p>
        </p:txBody>
      </p:sp>
    </p:spTree>
    <p:extLst>
      <p:ext uri="{BB962C8B-B14F-4D97-AF65-F5344CB8AC3E}">
        <p14:creationId xmlns:p14="http://schemas.microsoft.com/office/powerpoint/2010/main" val="4280317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851</Words>
  <Application>Microsoft Office PowerPoint</Application>
  <PresentationFormat>Widescreen</PresentationFormat>
  <Paragraphs>70</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Lucida Calligraphy</vt:lpstr>
      <vt:lpstr>Office Theme</vt:lpstr>
      <vt:lpstr>Matthew 5:14-16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LIFE APPLICATION:</vt:lpstr>
      <vt:lpstr>PowerPoint Presentation</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 turns My Darkness into Light 2 Samuel 22:29</dc:title>
  <dc:creator>Toy-its</dc:creator>
  <cp:lastModifiedBy>aldrin p. velasco</cp:lastModifiedBy>
  <cp:revision>15</cp:revision>
  <dcterms:created xsi:type="dcterms:W3CDTF">2020-01-25T08:32:00Z</dcterms:created>
  <dcterms:modified xsi:type="dcterms:W3CDTF">2025-04-06T16:11:15Z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BE21D21F3B80425AAFCB41BD0A705D38</vt:lpwstr>
  </property>
  <property fmtid="{D5CDD505-2E9C-101B-9397-08002B2CF9AE}" pid="3" name="KSOProductBuildVer">
    <vt:lpwstr>1033-11.2.0.11341</vt:lpwstr>
  </property>
  <property fmtid="{D5CDD505-2E9C-101B-9397-08002B2CF9AE}" pid="4" name="MSIP_Label_defa4170-0d19-0005-0004-bc88714345d2_Enabled">
    <vt:lpwstr>true</vt:lpwstr>
  </property>
  <property fmtid="{D5CDD505-2E9C-101B-9397-08002B2CF9AE}" pid="5" name="MSIP_Label_defa4170-0d19-0005-0004-bc88714345d2_SetDate">
    <vt:lpwstr>2025-04-06T15:58:23Z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5bba6f09-88d2-46d2-8d47-50a8aea8b07c</vt:lpwstr>
  </property>
  <property fmtid="{D5CDD505-2E9C-101B-9397-08002B2CF9AE}" pid="9" name="MSIP_Label_defa4170-0d19-0005-0004-bc88714345d2_ActionId">
    <vt:lpwstr>3d52e61c-0cb6-4e61-99ab-9f0b6ae593b0</vt:lpwstr>
  </property>
  <property fmtid="{D5CDD505-2E9C-101B-9397-08002B2CF9AE}" pid="10" name="MSIP_Label_defa4170-0d19-0005-0004-bc88714345d2_ContentBits">
    <vt:lpwstr>0</vt:lpwstr>
  </property>
  <property fmtid="{D5CDD505-2E9C-101B-9397-08002B2CF9AE}" pid="11" name="MSIP_Label_defa4170-0d19-0005-0004-bc88714345d2_Tag">
    <vt:lpwstr>10, 3, 0, 1</vt:lpwstr>
  </property>
</Properties>
</file>